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3"/>
  </p:notesMasterIdLst>
  <p:sldIdLst>
    <p:sldId id="256" r:id="rId5"/>
    <p:sldId id="283" r:id="rId6"/>
    <p:sldId id="284" r:id="rId7"/>
    <p:sldId id="286" r:id="rId8"/>
    <p:sldId id="287" r:id="rId9"/>
    <p:sldId id="285" r:id="rId10"/>
    <p:sldId id="281" r:id="rId11"/>
    <p:sldId id="282" r:id="rId1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0D49976-9C2A-FF15-93C5-845B8A930C7C}" name="Anna Steinbauer" initials="AS" userId="S::anna.steinbauer@stiftung-wirtschaftsbildung.at::aa9e69c0-640f-4dee-88df-45dd0169f62d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73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9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aa9e69c0-640f-4dee-88df-45dd0169f62d" providerId="ADAL" clId="{03624303-C862-4784-A7BA-6539BCA45D9F}"/>
    <pc:docChg chg="modSld">
      <pc:chgData name="Anna Steinbauer" userId="aa9e69c0-640f-4dee-88df-45dd0169f62d" providerId="ADAL" clId="{03624303-C862-4784-A7BA-6539BCA45D9F}" dt="2025-08-11T10:59:03.077" v="1" actId="20577"/>
      <pc:docMkLst>
        <pc:docMk/>
      </pc:docMkLst>
      <pc:sldChg chg="modSp mod">
        <pc:chgData name="Anna Steinbauer" userId="aa9e69c0-640f-4dee-88df-45dd0169f62d" providerId="ADAL" clId="{03624303-C862-4784-A7BA-6539BCA45D9F}" dt="2025-08-11T10:59:03.077" v="1" actId="20577"/>
        <pc:sldMkLst>
          <pc:docMk/>
          <pc:sldMk cId="858717602" sldId="282"/>
        </pc:sldMkLst>
        <pc:spChg chg="mod">
          <ac:chgData name="Anna Steinbauer" userId="aa9e69c0-640f-4dee-88df-45dd0169f62d" providerId="ADAL" clId="{03624303-C862-4784-A7BA-6539BCA45D9F}" dt="2025-08-11T10:59:03.077" v="1" actId="20577"/>
          <ac:spMkLst>
            <pc:docMk/>
            <pc:sldMk cId="858717602" sldId="282"/>
            <ac:spMk id="3" creationId="{5458406A-D156-7B30-F971-7443E33ECA23}"/>
          </ac:spMkLst>
        </pc:spChg>
      </pc:sldChg>
    </pc:docChg>
  </pc:docChgLst>
  <pc:docChgLst>
    <pc:chgData name="Anna Steinbauer" userId="aa9e69c0-640f-4dee-88df-45dd0169f62d" providerId="ADAL" clId="{EAD18614-7B49-49D8-80D5-B4C393A7264C}"/>
    <pc:docChg chg="modSld">
      <pc:chgData name="Anna Steinbauer" userId="aa9e69c0-640f-4dee-88df-45dd0169f62d" providerId="ADAL" clId="{EAD18614-7B49-49D8-80D5-B4C393A7264C}" dt="2024-10-03T08:56:17.668" v="52" actId="14100"/>
      <pc:docMkLst>
        <pc:docMk/>
      </pc:docMkLst>
      <pc:sldChg chg="modSp mod">
        <pc:chgData name="Anna Steinbauer" userId="aa9e69c0-640f-4dee-88df-45dd0169f62d" providerId="ADAL" clId="{EAD18614-7B49-49D8-80D5-B4C393A7264C}" dt="2024-10-03T08:56:07.909" v="31" actId="20577"/>
        <pc:sldMkLst>
          <pc:docMk/>
          <pc:sldMk cId="0" sldId="256"/>
        </pc:sldMkLst>
      </pc:sldChg>
      <pc:sldChg chg="modSp mod">
        <pc:chgData name="Anna Steinbauer" userId="aa9e69c0-640f-4dee-88df-45dd0169f62d" providerId="ADAL" clId="{EAD18614-7B49-49D8-80D5-B4C393A7264C}" dt="2024-10-03T08:56:17.668" v="52" actId="14100"/>
        <pc:sldMkLst>
          <pc:docMk/>
          <pc:sldMk cId="858717602" sldId="282"/>
        </pc:sldMkLst>
      </pc:sldChg>
    </pc:docChg>
  </pc:docChgLst>
  <pc:docChgLst>
    <pc:chgData name="walter.scheidl@univie.ac.at" userId="S::urn:spo:guest#walter.scheidl@univie.ac.at::" providerId="AD" clId="Web-{3158F7C4-48F3-A4D2-18C4-77F49F991C77}"/>
    <pc:docChg chg="modSld">
      <pc:chgData name="walter.scheidl@univie.ac.at" userId="S::urn:spo:guest#walter.scheidl@univie.ac.at::" providerId="AD" clId="Web-{3158F7C4-48F3-A4D2-18C4-77F49F991C77}" dt="2024-06-19T16:50:29.564" v="6" actId="20577"/>
      <pc:docMkLst>
        <pc:docMk/>
      </pc:docMkLst>
      <pc:sldChg chg="modSp">
        <pc:chgData name="walter.scheidl@univie.ac.at" userId="S::urn:spo:guest#walter.scheidl@univie.ac.at::" providerId="AD" clId="Web-{3158F7C4-48F3-A4D2-18C4-77F49F991C77}" dt="2024-06-19T16:50:29.564" v="6" actId="20577"/>
        <pc:sldMkLst>
          <pc:docMk/>
          <pc:sldMk cId="36646498" sldId="284"/>
        </pc:sldMkLst>
      </pc:sldChg>
    </pc:docChg>
  </pc:docChgLst>
  <pc:docChgLst>
    <pc:chgData name="Silvana Lobin" userId="a498a0ad-fda0-4616-b8e4-5cfb7a01e30b" providerId="ADAL" clId="{3FA6D464-5555-446C-ABA3-ACF4653F185A}"/>
    <pc:docChg chg="custSel addSld modSld sldOrd">
      <pc:chgData name="Silvana Lobin" userId="a498a0ad-fda0-4616-b8e4-5cfb7a01e30b" providerId="ADAL" clId="{3FA6D464-5555-446C-ABA3-ACF4653F185A}" dt="2023-12-04T12:50:24.956" v="316" actId="478"/>
      <pc:docMkLst>
        <pc:docMk/>
      </pc:docMkLst>
      <pc:sldChg chg="modSp mod">
        <pc:chgData name="Silvana Lobin" userId="a498a0ad-fda0-4616-b8e4-5cfb7a01e30b" providerId="ADAL" clId="{3FA6D464-5555-446C-ABA3-ACF4653F185A}" dt="2023-12-04T12:44:45.510" v="13" actId="20577"/>
        <pc:sldMkLst>
          <pc:docMk/>
          <pc:sldMk cId="3238395410" sldId="283"/>
        </pc:sldMkLst>
      </pc:sldChg>
      <pc:sldChg chg="modSp mod ord">
        <pc:chgData name="Silvana Lobin" userId="a498a0ad-fda0-4616-b8e4-5cfb7a01e30b" providerId="ADAL" clId="{3FA6D464-5555-446C-ABA3-ACF4653F185A}" dt="2023-12-04T12:50:04.095" v="315" actId="122"/>
        <pc:sldMkLst>
          <pc:docMk/>
          <pc:sldMk cId="36646498" sldId="284"/>
        </pc:sldMkLst>
      </pc:sldChg>
      <pc:sldChg chg="delSp mod">
        <pc:chgData name="Silvana Lobin" userId="a498a0ad-fda0-4616-b8e4-5cfb7a01e30b" providerId="ADAL" clId="{3FA6D464-5555-446C-ABA3-ACF4653F185A}" dt="2023-12-04T12:50:24.956" v="316" actId="478"/>
        <pc:sldMkLst>
          <pc:docMk/>
          <pc:sldMk cId="2908497456" sldId="285"/>
        </pc:sldMkLst>
      </pc:sldChg>
      <pc:sldChg chg="add">
        <pc:chgData name="Silvana Lobin" userId="a498a0ad-fda0-4616-b8e4-5cfb7a01e30b" providerId="ADAL" clId="{3FA6D464-5555-446C-ABA3-ACF4653F185A}" dt="2023-12-04T12:44:29.678" v="0"/>
        <pc:sldMkLst>
          <pc:docMk/>
          <pc:sldMk cId="4167553332" sldId="286"/>
        </pc:sldMkLst>
      </pc:sldChg>
      <pc:sldChg chg="add">
        <pc:chgData name="Silvana Lobin" userId="a498a0ad-fda0-4616-b8e4-5cfb7a01e30b" providerId="ADAL" clId="{3FA6D464-5555-446C-ABA3-ACF4653F185A}" dt="2023-12-04T12:45:03.497" v="14"/>
        <pc:sldMkLst>
          <pc:docMk/>
          <pc:sldMk cId="4224072314" sldId="287"/>
        </pc:sldMkLst>
      </pc:sldChg>
    </pc:docChg>
  </pc:docChgLst>
  <pc:docChgLst>
    <pc:chgData name="Anna Steinbauer" userId="aa9e69c0-640f-4dee-88df-45dd0169f62d" providerId="ADAL" clId="{51908EB8-E3CF-4E93-95F6-575FBB33F8E8}"/>
    <pc:docChg chg="addSld modSld">
      <pc:chgData name="Anna Steinbauer" userId="aa9e69c0-640f-4dee-88df-45dd0169f62d" providerId="ADAL" clId="{51908EB8-E3CF-4E93-95F6-575FBB33F8E8}" dt="2024-01-09T14:55:20.843" v="2" actId="20577"/>
      <pc:docMkLst>
        <pc:docMk/>
      </pc:docMkLst>
      <pc:sldChg chg="modSp mod">
        <pc:chgData name="Anna Steinbauer" userId="aa9e69c0-640f-4dee-88df-45dd0169f62d" providerId="ADAL" clId="{51908EB8-E3CF-4E93-95F6-575FBB33F8E8}" dt="2024-01-09T14:55:20.843" v="2" actId="20577"/>
        <pc:sldMkLst>
          <pc:docMk/>
          <pc:sldMk cId="0" sldId="256"/>
        </pc:sldMkLst>
      </pc:sldChg>
      <pc:sldChg chg="modSp add mod">
        <pc:chgData name="Anna Steinbauer" userId="aa9e69c0-640f-4dee-88df-45dd0169f62d" providerId="ADAL" clId="{51908EB8-E3CF-4E93-95F6-575FBB33F8E8}" dt="2024-01-09T14:54:19.539" v="1" actId="20577"/>
        <pc:sldMkLst>
          <pc:docMk/>
          <pc:sldMk cId="0" sldId="281"/>
        </pc:sldMkLst>
      </pc:sldChg>
    </pc:docChg>
  </pc:docChgLst>
  <pc:docChgLst>
    <pc:chgData name="Anna Steinbauer" userId="S::anna.steinbauer@stiftung-wirtschaftsbildung.at::aa9e69c0-640f-4dee-88df-45dd0169f62d" providerId="AD" clId="Web-{081F02C2-25EC-20F0-6746-89B3C6768B0D}"/>
    <pc:docChg chg="mod modSld">
      <pc:chgData name="Anna Steinbauer" userId="S::anna.steinbauer@stiftung-wirtschaftsbildung.at::aa9e69c0-640f-4dee-88df-45dd0169f62d" providerId="AD" clId="Web-{081F02C2-25EC-20F0-6746-89B3C6768B0D}" dt="2023-12-11T12:30:56.929" v="6" actId="20577"/>
      <pc:docMkLst>
        <pc:docMk/>
      </pc:docMkLst>
      <pc:sldChg chg="modSp">
        <pc:chgData name="Anna Steinbauer" userId="S::anna.steinbauer@stiftung-wirtschaftsbildung.at::aa9e69c0-640f-4dee-88df-45dd0169f62d" providerId="AD" clId="Web-{081F02C2-25EC-20F0-6746-89B3C6768B0D}" dt="2023-12-11T12:30:56.929" v="6" actId="20577"/>
        <pc:sldMkLst>
          <pc:docMk/>
          <pc:sldMk cId="36646498" sldId="284"/>
        </pc:sldMkLst>
      </pc:sldChg>
      <pc:sldChg chg="modSp addCm">
        <pc:chgData name="Anna Steinbauer" userId="S::anna.steinbauer@stiftung-wirtschaftsbildung.at::aa9e69c0-640f-4dee-88df-45dd0169f62d" providerId="AD" clId="Web-{081F02C2-25EC-20F0-6746-89B3C6768B0D}" dt="2023-12-11T12:30:06.457" v="3"/>
        <pc:sldMkLst>
          <pc:docMk/>
          <pc:sldMk cId="4224072314" sldId="28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081F02C2-25EC-20F0-6746-89B3C6768B0D}" dt="2023-12-11T12:30:06.457" v="3"/>
              <pc2:cmMkLst xmlns:pc2="http://schemas.microsoft.com/office/powerpoint/2019/9/main/command">
                <pc:docMk/>
                <pc:sldMk cId="4224072314" sldId="287"/>
                <pc2:cmMk id="{B32F0450-DDFE-46AA-97C8-FA5506AFDC63}"/>
              </pc2:cmMkLst>
            </pc226:cmChg>
          </p:ext>
        </pc:extLst>
      </pc:sldChg>
    </pc:docChg>
  </pc:docChgLst>
  <pc:docChgLst>
    <pc:chgData name="Silvana Lobin" userId="S::silvana.lobin@stiftung-wirtschaftsbildung.at::a498a0ad-fda0-4616-b8e4-5cfb7a01e30b" providerId="AD" clId="Web-{665923D1-1106-E9B2-779D-13E61C650A70}"/>
    <pc:docChg chg="">
      <pc:chgData name="Silvana Lobin" userId="S::silvana.lobin@stiftung-wirtschaftsbildung.at::a498a0ad-fda0-4616-b8e4-5cfb7a01e30b" providerId="AD" clId="Web-{665923D1-1106-E9B2-779D-13E61C650A70}" dt="2023-12-04T08:34:40.550" v="1"/>
      <pc:docMkLst>
        <pc:docMk/>
      </pc:docMkLst>
      <pc:sldChg chg="delCm">
        <pc:chgData name="Silvana Lobin" userId="S::silvana.lobin@stiftung-wirtschaftsbildung.at::a498a0ad-fda0-4616-b8e4-5cfb7a01e30b" providerId="AD" clId="Web-{665923D1-1106-E9B2-779D-13E61C650A70}" dt="2023-12-04T08:34:40.550" v="1"/>
        <pc:sldMkLst>
          <pc:docMk/>
          <pc:sldMk cId="36646498" sldId="28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ilvana Lobin" userId="S::silvana.lobin@stiftung-wirtschaftsbildung.at::a498a0ad-fda0-4616-b8e4-5cfb7a01e30b" providerId="AD" clId="Web-{665923D1-1106-E9B2-779D-13E61C650A70}" dt="2023-12-04T08:34:35.769" v="0"/>
              <pc2:cmMkLst xmlns:pc2="http://schemas.microsoft.com/office/powerpoint/2019/9/main/command">
                <pc:docMk/>
                <pc:sldMk cId="36646498" sldId="284"/>
                <pc2:cmMk id="{B3F72EAA-5B5B-4B25-83E8-CE4D62557303}"/>
              </pc2:cmMkLst>
            </pc226:cmChg>
            <pc226:cmChg xmlns:pc226="http://schemas.microsoft.com/office/powerpoint/2022/06/main/command" chg="del">
              <pc226:chgData name="Silvana Lobin" userId="S::silvana.lobin@stiftung-wirtschaftsbildung.at::a498a0ad-fda0-4616-b8e4-5cfb7a01e30b" providerId="AD" clId="Web-{665923D1-1106-E9B2-779D-13E61C650A70}" dt="2023-12-04T08:34:40.550" v="1"/>
              <pc2:cmMkLst xmlns:pc2="http://schemas.microsoft.com/office/powerpoint/2019/9/main/command">
                <pc:docMk/>
                <pc:sldMk cId="36646498" sldId="284"/>
                <pc2:cmMk id="{1555C2F7-24E0-4843-B542-9F4AAE264CB6}"/>
              </pc2:cmMkLst>
            </pc226:cmChg>
          </p:ext>
        </pc:extLst>
      </pc:sldChg>
    </pc:docChg>
  </pc:docChgLst>
  <pc:docChgLst>
    <pc:chgData name="Anna Steinbauer" userId="aa9e69c0-640f-4dee-88df-45dd0169f62d" providerId="ADAL" clId="{2B32C8E0-314B-45AA-91D4-7A004E5B86F0}"/>
    <pc:docChg chg="modSld">
      <pc:chgData name="Anna Steinbauer" userId="aa9e69c0-640f-4dee-88df-45dd0169f62d" providerId="ADAL" clId="{2B32C8E0-314B-45AA-91D4-7A004E5B86F0}" dt="2023-12-11T08:35:37.883" v="78" actId="20577"/>
      <pc:docMkLst>
        <pc:docMk/>
      </pc:docMkLst>
      <pc:sldChg chg="modSp mod">
        <pc:chgData name="Anna Steinbauer" userId="aa9e69c0-640f-4dee-88df-45dd0169f62d" providerId="ADAL" clId="{2B32C8E0-314B-45AA-91D4-7A004E5B86F0}" dt="2023-12-11T08:34:02.444" v="67" actId="13926"/>
        <pc:sldMkLst>
          <pc:docMk/>
          <pc:sldMk cId="858717602" sldId="282"/>
        </pc:sldMkLst>
      </pc:sldChg>
      <pc:sldChg chg="modSp mod">
        <pc:chgData name="Anna Steinbauer" userId="aa9e69c0-640f-4dee-88df-45dd0169f62d" providerId="ADAL" clId="{2B32C8E0-314B-45AA-91D4-7A004E5B86F0}" dt="2023-12-11T08:34:28.760" v="77" actId="20577"/>
        <pc:sldMkLst>
          <pc:docMk/>
          <pc:sldMk cId="36646498" sldId="284"/>
        </pc:sldMkLst>
      </pc:sldChg>
      <pc:sldChg chg="modSp mod">
        <pc:chgData name="Anna Steinbauer" userId="aa9e69c0-640f-4dee-88df-45dd0169f62d" providerId="ADAL" clId="{2B32C8E0-314B-45AA-91D4-7A004E5B86F0}" dt="2023-12-11T08:35:37.883" v="78" actId="20577"/>
        <pc:sldMkLst>
          <pc:docMk/>
          <pc:sldMk cId="4224072314" sldId="287"/>
        </pc:sldMkLst>
      </pc:sldChg>
    </pc:docChg>
  </pc:docChgLst>
  <pc:docChgLst>
    <pc:chgData name="Anna Steinbauer" userId="aa9e69c0-640f-4dee-88df-45dd0169f62d" providerId="ADAL" clId="{0C2398AC-8C29-40D0-B367-298D795955AC}"/>
    <pc:docChg chg="undo custSel modSld">
      <pc:chgData name="Anna Steinbauer" userId="aa9e69c0-640f-4dee-88df-45dd0169f62d" providerId="ADAL" clId="{0C2398AC-8C29-40D0-B367-298D795955AC}" dt="2024-05-29T15:00:57.079" v="79" actId="20577"/>
      <pc:docMkLst>
        <pc:docMk/>
      </pc:docMkLst>
      <pc:sldChg chg="modSp mod">
        <pc:chgData name="Anna Steinbauer" userId="aa9e69c0-640f-4dee-88df-45dd0169f62d" providerId="ADAL" clId="{0C2398AC-8C29-40D0-B367-298D795955AC}" dt="2024-05-29T15:00:45.199" v="49" actId="20577"/>
        <pc:sldMkLst>
          <pc:docMk/>
          <pc:sldMk cId="0" sldId="256"/>
        </pc:sldMkLst>
      </pc:sldChg>
      <pc:sldChg chg="modSp mod">
        <pc:chgData name="Anna Steinbauer" userId="aa9e69c0-640f-4dee-88df-45dd0169f62d" providerId="ADAL" clId="{0C2398AC-8C29-40D0-B367-298D795955AC}" dt="2024-05-29T15:00:57.079" v="79" actId="20577"/>
        <pc:sldMkLst>
          <pc:docMk/>
          <pc:sldMk cId="858717602" sldId="282"/>
        </pc:sldMkLst>
      </pc:sldChg>
    </pc:docChg>
  </pc:docChgLst>
  <pc:docChgLst>
    <pc:chgData name="Silvana Lobin" userId="S::silvana.lobin@stiftung-wirtschaftsbildung.at::a498a0ad-fda0-4616-b8e4-5cfb7a01e30b" providerId="AD" clId="Web-{A13F2938-9967-0068-5B9F-5EA14ACEF968}"/>
    <pc:docChg chg="modSld">
      <pc:chgData name="Silvana Lobin" userId="S::silvana.lobin@stiftung-wirtschaftsbildung.at::a498a0ad-fda0-4616-b8e4-5cfb7a01e30b" providerId="AD" clId="Web-{A13F2938-9967-0068-5B9F-5EA14ACEF968}" dt="2023-12-11T12:56:01.281" v="4"/>
      <pc:docMkLst>
        <pc:docMk/>
      </pc:docMkLst>
      <pc:sldChg chg="modSp delCm modCm">
        <pc:chgData name="Silvana Lobin" userId="S::silvana.lobin@stiftung-wirtschaftsbildung.at::a498a0ad-fda0-4616-b8e4-5cfb7a01e30b" providerId="AD" clId="Web-{A13F2938-9967-0068-5B9F-5EA14ACEF968}" dt="2023-12-11T12:56:01.281" v="4"/>
        <pc:sldMkLst>
          <pc:docMk/>
          <pc:sldMk cId="4224072314" sldId="28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ilvana Lobin" userId="S::silvana.lobin@stiftung-wirtschaftsbildung.at::a498a0ad-fda0-4616-b8e4-5cfb7a01e30b" providerId="AD" clId="Web-{A13F2938-9967-0068-5B9F-5EA14ACEF968}" dt="2023-12-11T12:56:01.281" v="4"/>
              <pc2:cmMkLst xmlns:pc2="http://schemas.microsoft.com/office/powerpoint/2019/9/main/command">
                <pc:docMk/>
                <pc:sldMk cId="4224072314" sldId="287"/>
                <pc2:cmMk id="{B32F0450-DDFE-46AA-97C8-FA5506AFDC63}"/>
              </pc2:cmMkLst>
            </pc226:cmChg>
          </p:ext>
        </pc:ext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/>
          <a:lstStyle/>
          <a:p>
            <a:pPr>
              <a:defRPr sz="1300"/>
            </a:pPr>
            <a:r>
              <a:rPr lang="de-DE" dirty="0"/>
              <a:t>Globales Miteinander:</a:t>
            </a:r>
          </a:p>
          <a:p>
            <a:pPr>
              <a:defRPr sz="1300"/>
            </a:pPr>
            <a:r>
              <a:rPr lang="de-DE" dirty="0"/>
              <a:t>Escape Room</a:t>
            </a:r>
            <a:endParaRPr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Spielregeln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spielregeln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0" tIns="0" rIns="0" bIns="0" anchor="t">
            <a:normAutofit fontScale="92500"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de-AT" sz="2800" dirty="0"/>
              <a:t>Vier Herausforderungen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800" dirty="0"/>
              <a:t>Pro Herausforderung dürft ihr 3 Lösungen vorschlagen -&gt; </a:t>
            </a:r>
            <a:endParaRPr lang="de-AT" sz="2800" dirty="0">
              <a:sym typeface="Wingdings" panose="05000000000000000000" pitchFamily="2" charset="2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de-AT" sz="2800" dirty="0">
                <a:sym typeface="Wingdings" panose="05000000000000000000" pitchFamily="2" charset="2"/>
              </a:rPr>
              <a:t>kein Raten, </a:t>
            </a:r>
            <a:endParaRPr lang="de-AT" dirty="0">
              <a:sym typeface="Wingdings" panose="05000000000000000000" pitchFamily="2" charset="2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de-AT" sz="2800" dirty="0">
                <a:sym typeface="Wingdings" panose="05000000000000000000" pitchFamily="2" charset="2"/>
              </a:rPr>
              <a:t>sondern Lösen </a:t>
            </a:r>
            <a:endParaRPr lang="de-AT" dirty="0">
              <a:sym typeface="Wingdings" panose="05000000000000000000" pitchFamily="2" charset="2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de-AT" sz="2800" dirty="0">
                <a:sym typeface="Wingdings" panose="05000000000000000000" pitchFamily="2" charset="2"/>
              </a:rPr>
              <a:t>Schritt für Schritt</a:t>
            </a:r>
            <a:endParaRPr lang="de-AT" dirty="0"/>
          </a:p>
          <a:p>
            <a:pPr>
              <a:buFont typeface="Arial" panose="020B0604020202020204" pitchFamily="34" charset="0"/>
              <a:buChar char="•"/>
            </a:pPr>
            <a:r>
              <a:rPr lang="de-AT" sz="2800" dirty="0">
                <a:sym typeface="Wingdings" panose="05000000000000000000" pitchFamily="2" charset="2"/>
              </a:rPr>
              <a:t>Maximal 4 Hinweise im gesamten Spiel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800" dirty="0">
                <a:sym typeface="Wingdings" panose="05000000000000000000" pitchFamily="2" charset="2"/>
              </a:rPr>
              <a:t>Arbeiten im </a:t>
            </a:r>
            <a:r>
              <a:rPr lang="de-AT" sz="2800" u="sng" dirty="0">
                <a:sym typeface="Wingdings" panose="05000000000000000000" pitchFamily="2" charset="2"/>
              </a:rPr>
              <a:t>Team</a:t>
            </a:r>
          </a:p>
          <a:p>
            <a:pPr>
              <a:buFont typeface="Arial" panose="020B0604020202020204" pitchFamily="34" charset="0"/>
              <a:buChar char="•"/>
            </a:pPr>
            <a:endParaRPr lang="de-AT" sz="2800" u="sng" dirty="0">
              <a:sym typeface="Wingdings" panose="05000000000000000000" pitchFamily="2" charset="2"/>
            </a:endParaRPr>
          </a:p>
          <a:p>
            <a:pPr marL="0" indent="0" algn="ctr">
              <a:buNone/>
            </a:pPr>
            <a:r>
              <a:rPr lang="de-DE" sz="2800" b="0" i="0" dirty="0">
                <a:solidFill>
                  <a:srgbClr val="484848"/>
                </a:solidFill>
                <a:effectLst/>
                <a:latin typeface="Lexend"/>
              </a:rPr>
              <a:t>Viel Erfolg!</a:t>
            </a:r>
          </a:p>
          <a:p>
            <a:pPr marL="0" indent="0" algn="ctr">
              <a:buNone/>
            </a:pPr>
            <a:r>
              <a:rPr lang="de-DE" sz="2800" dirty="0">
                <a:solidFill>
                  <a:srgbClr val="484848"/>
                </a:solidFill>
              </a:rPr>
              <a:t>G</a:t>
            </a:r>
            <a:r>
              <a:rPr lang="de-DE" sz="2800" b="0" i="0" dirty="0">
                <a:solidFill>
                  <a:srgbClr val="484848"/>
                </a:solidFill>
                <a:effectLst/>
                <a:latin typeface="Lexend"/>
              </a:rPr>
              <a:t>emeinsam wird es euch sicher gelingen! </a:t>
            </a:r>
            <a:endParaRPr lang="de-AT" sz="4000" u="sng" dirty="0"/>
          </a:p>
          <a:p>
            <a:pPr marL="0" indent="0">
              <a:buNone/>
            </a:pPr>
            <a:endParaRPr lang="de-AT" sz="2400" dirty="0"/>
          </a:p>
        </p:txBody>
      </p:sp>
    </p:spTree>
    <p:extLst>
      <p:ext uri="{BB962C8B-B14F-4D97-AF65-F5344CB8AC3E}">
        <p14:creationId xmlns:p14="http://schemas.microsoft.com/office/powerpoint/2010/main" val="3664649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Reflexionsfragen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6755333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Sprecht in euren Teams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0" tIns="0" rIns="0" bIns="0" anchor="t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de-AT" sz="2400" dirty="0"/>
              <a:t>Gab es einen Moment während des Spiels, in dem eure Gruppe nicht mehr weiterwusste? Wie ging es danach weiter?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400" dirty="0"/>
              <a:t>Wie habt ihr euch gegenseitig motiviert?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400" dirty="0"/>
              <a:t>Wo habt ihr besonderes Durchhaltevermögen gezeigt?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400" dirty="0"/>
              <a:t>In welcher Situation habt ihr erfolgreich mit anderen zusammengearbeitet?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400" dirty="0"/>
              <a:t>Was hätte man an der Zusammenarbeit der Gruppe verbessern können?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sz="2400" dirty="0"/>
              <a:t>Was hast du während des Spiels über dich und andere in der Gruppe gelernt?</a:t>
            </a:r>
          </a:p>
          <a:p>
            <a:endParaRPr lang="de-AT" dirty="0"/>
          </a:p>
          <a:p>
            <a:pPr marL="0" indent="0">
              <a:buNone/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422407231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0849745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7</a:t>
            </a:fld>
            <a:endParaRPr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(2025) Globales Miteinander: Escape Room.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8330177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  <SharedWithUsers xmlns="698a1803-52f3-4d4f-bff9-093c0d5dc281">
      <UserInfo>
        <DisplayName/>
        <AccountId xsi:nil="true"/>
        <AccountType/>
      </UserInfo>
    </SharedWithUsers>
    <MediaLengthInSeconds xmlns="f799415d-695a-4815-bd71-e216a568b99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9" ma:contentTypeDescription="Ein neues Dokument erstellen." ma:contentTypeScope="" ma:versionID="549b164e6865ebdf55d340135f6c7a3f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9a96961058b11dcd4d83c7ba690bf06a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3C03FCA-2B40-482D-A636-CEE232122B24}">
  <ds:schemaRefs>
    <ds:schemaRef ds:uri="http://purl.org/dc/dcmitype/"/>
    <ds:schemaRef ds:uri="http://schemas.openxmlformats.org/package/2006/metadata/core-properties"/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698a1803-52f3-4d4f-bff9-093c0d5dc281"/>
    <ds:schemaRef ds:uri="f799415d-695a-4815-bd71-e216a568b99c"/>
  </ds:schemaRefs>
</ds:datastoreItem>
</file>

<file path=customXml/itemProps3.xml><?xml version="1.0" encoding="utf-8"?>
<ds:datastoreItem xmlns:ds="http://schemas.openxmlformats.org/officeDocument/2006/customXml" ds:itemID="{2E625A83-4BDB-4B6E-B165-AC26C507A0F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</Words>
  <Application>Microsoft Office PowerPoint</Application>
  <PresentationFormat>Breitbild</PresentationFormat>
  <Paragraphs>30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6" baseType="lpstr">
      <vt:lpstr>Arial</vt:lpstr>
      <vt:lpstr>Calibri</vt:lpstr>
      <vt:lpstr>Courier New</vt:lpstr>
      <vt:lpstr>Lexend</vt:lpstr>
      <vt:lpstr>Lexend ExtraBold</vt:lpstr>
      <vt:lpstr>Lexend SemiBold</vt:lpstr>
      <vt:lpstr>Wingdings</vt:lpstr>
      <vt:lpstr>1_Office</vt:lpstr>
      <vt:lpstr>Los  Geht’s!</vt:lpstr>
      <vt:lpstr>Spielregeln</vt:lpstr>
      <vt:lpstr>spielregeln</vt:lpstr>
      <vt:lpstr>Reflexionsfragen</vt:lpstr>
      <vt:lpstr>Sprecht in euren Teams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dc:creator>Silvana Lobin</dc:creator>
  <cp:lastModifiedBy>Anna Steinbauer</cp:lastModifiedBy>
  <cp:revision>20</cp:revision>
  <dcterms:modified xsi:type="dcterms:W3CDTF">2025-08-11T10:59:06Z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  <property fmtid="{D5CDD505-2E9C-101B-9397-08002B2CF9AE}" pid="4" name="Order">
    <vt:r8>5968300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